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05CB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A7A08C-12EE-4793-BC2C-7E4B509304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F249565-94BC-425E-A07C-8EA22C8F72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74438CE-8156-4133-A9A6-56B78EEE6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2F259-33D9-4EF2-9C7F-2D917C665C7C}" type="datetimeFigureOut">
              <a:rPr lang="zh-TW" altLang="en-US" smtClean="0"/>
              <a:t>2025/12/18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B55FB90-35DB-4A53-87A7-860B1FC18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100299F-8E8B-4267-B697-7F28EB60C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6E62-75BD-4D07-BDA6-22F55BB00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6735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DC7A1F-9034-4A32-AB6A-7A730C766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A242695-1840-43AF-90C2-BBFE590ADC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D50D838-805D-44E5-B26C-BC0E9BC08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2F259-33D9-4EF2-9C7F-2D917C665C7C}" type="datetimeFigureOut">
              <a:rPr lang="zh-TW" altLang="en-US" smtClean="0"/>
              <a:t>2025/12/18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B7F529C-7FA9-4405-9D83-D3E9FF899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C82EA02-2D6D-4754-87D7-213FD973C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6E62-75BD-4D07-BDA6-22F55BB00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9370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5D5FD47-4F26-4308-8A54-A55A0611B1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BFCF9D2-E0D8-4357-B144-58A074A1D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FD8D90D-0C98-4567-998C-289D6E078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2F259-33D9-4EF2-9C7F-2D917C665C7C}" type="datetimeFigureOut">
              <a:rPr lang="zh-TW" altLang="en-US" smtClean="0"/>
              <a:t>2025/12/18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1791494-91D2-43BE-8DC7-54238E605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C128C30-506F-4DBF-B0F1-396963EC2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6E62-75BD-4D07-BDA6-22F55BB00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1176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B6A7FF-5A5C-401E-A6C0-8F727CB3A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02804C6-B50B-4AB6-B72E-F9B577225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FA3E077-A442-4B68-AD1E-C28B1CB66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2F259-33D9-4EF2-9C7F-2D917C665C7C}" type="datetimeFigureOut">
              <a:rPr lang="zh-TW" altLang="en-US" smtClean="0"/>
              <a:t>2025/12/18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268B87-38E7-4D9F-BDFB-7D5BB683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6BF9AE7-0E5B-4645-8FF6-F966E05B5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6E62-75BD-4D07-BDA6-22F55BB00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3364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807B12-2214-4AA0-B4C6-214C44038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7C29229-F7C0-47B9-A505-6D3045EF2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F6EE4C2-247C-4398-9B30-066D2A6D2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2F259-33D9-4EF2-9C7F-2D917C665C7C}" type="datetimeFigureOut">
              <a:rPr lang="zh-TW" altLang="en-US" smtClean="0"/>
              <a:t>2025/12/18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4A2398F-266E-42D5-9053-AD6BA929D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BC0D0C4-9B61-4460-BC60-93FA4BB6B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6E62-75BD-4D07-BDA6-22F55BB00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7814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092E4D-8739-47BC-9DE5-44BDD3AFB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FF42EBE-5F35-4E12-ABF5-4FA3A2A740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49A594A-9544-401B-93F5-E9C14D444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132574-DC2A-4161-B12F-C59772B6E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2F259-33D9-4EF2-9C7F-2D917C665C7C}" type="datetimeFigureOut">
              <a:rPr lang="zh-TW" altLang="en-US" smtClean="0"/>
              <a:t>2025/12/18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FCA97DE-8626-48FE-A32C-28166B112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354ED61-9B7A-4670-98C2-91D17D886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6E62-75BD-4D07-BDA6-22F55BB00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8699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327DF7-4402-4C91-8C61-CDBE13605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F43088F-8895-4B65-A075-FA6822E97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8D89676-D820-42C1-9DA5-47FF5515B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52F8063-945B-4919-B51A-8C22E5A763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3E1EAEF-09A2-4C39-985C-C9FE70C6B3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36C65DC-C003-4BDC-9562-395516FE5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2F259-33D9-4EF2-9C7F-2D917C665C7C}" type="datetimeFigureOut">
              <a:rPr lang="zh-TW" altLang="en-US" smtClean="0"/>
              <a:t>2025/12/18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F955EFCF-2181-4110-987A-3743C98E7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14C128B-EA5C-4DAB-9CE8-800122D08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6E62-75BD-4D07-BDA6-22F55BB00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125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9137E-0F26-4C25-9626-D7FAC708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90AD09D-6E1B-485C-9CBA-183093194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2F259-33D9-4EF2-9C7F-2D917C665C7C}" type="datetimeFigureOut">
              <a:rPr lang="zh-TW" altLang="en-US" smtClean="0"/>
              <a:t>2025/12/18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C70B950-E636-4C42-A071-5D985BA31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FFDB329-9851-41D1-9DB8-C61786DC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6E62-75BD-4D07-BDA6-22F55BB00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432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BC5D5238-0109-496A-96C6-252DA671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2F259-33D9-4EF2-9C7F-2D917C665C7C}" type="datetimeFigureOut">
              <a:rPr lang="zh-TW" altLang="en-US" smtClean="0"/>
              <a:t>2025/12/18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BD1AD7F-26BC-4C05-9CBF-146027A83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853DF30-53BF-4605-9564-A534CD0D6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6E62-75BD-4D07-BDA6-22F55BB00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917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2820ED-2F25-4CB0-B20C-E3843AEFF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4CFCD03-6157-4458-9CBA-ACD8E71FC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A3DCFD8-5AD7-4196-994A-59D952D5FE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178DC3D-7E4B-4F70-AD76-73C42F0D3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2F259-33D9-4EF2-9C7F-2D917C665C7C}" type="datetimeFigureOut">
              <a:rPr lang="zh-TW" altLang="en-US" smtClean="0"/>
              <a:t>2025/12/18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B1A41AF-BFE5-445E-9F94-E4B921E35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14DC8E3-F5A4-4E0B-A34A-388C7A1C4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6E62-75BD-4D07-BDA6-22F55BB00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4838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921C078-6CC2-4EF3-95DD-946028E97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20D5244-06F3-45CB-ACA9-DAD86B106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B90CA80-8343-4C7B-A558-F224B2EF39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8BF22B8-93D7-4626-8371-4CAD41BD9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2F259-33D9-4EF2-9C7F-2D917C665C7C}" type="datetimeFigureOut">
              <a:rPr lang="zh-TW" altLang="en-US" smtClean="0"/>
              <a:t>2025/12/18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1858C98-4030-494E-AAC3-8866809F9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8EAB689-0A5D-47B7-89D2-D3ABB98E0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E6E62-75BD-4D07-BDA6-22F55BB00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967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7C2A9C4-047F-4911-8330-71FCD8AFF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D53EFE6-E68B-43B7-888B-0ACC600E8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0E83D1F-B6D6-4DB7-8BA7-6AECF5DDEE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2F259-33D9-4EF2-9C7F-2D917C665C7C}" type="datetimeFigureOut">
              <a:rPr lang="zh-TW" altLang="en-US" smtClean="0"/>
              <a:t>2025/12/18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6CFCD66-48E5-4C2F-BCA4-6E99196635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CA17C2D-58C4-4384-B2B8-CD18D8CD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E6E62-75BD-4D07-BDA6-22F55BB00D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331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g"/><Relationship Id="rId11" Type="http://schemas.openxmlformats.org/officeDocument/2006/relationships/image" Target="../media/image11.pn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g"/><Relationship Id="rId11" Type="http://schemas.openxmlformats.org/officeDocument/2006/relationships/image" Target="../media/image12.pn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86615251-CBBE-4019-A1B5-EE236E476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62475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63C778F0-2DE0-419E-AA1A-3EB9507E7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6286500"/>
            <a:ext cx="10515600" cy="488950"/>
          </a:xfrm>
        </p:spPr>
        <p:txBody>
          <a:bodyPr>
            <a:normAutofit/>
          </a:bodyPr>
          <a:lstStyle/>
          <a:p>
            <a:r>
              <a:rPr lang="zh-TW" altLang="en-US" sz="1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設計色彩　　　　　　　　　　　　使用圖示</a:t>
            </a: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9DDC1A3A-042A-4978-B795-55B009367A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8716" y="6195132"/>
            <a:ext cx="649287" cy="503412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8B64C1CD-92F6-42C7-8026-70B1C474B1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962" y="6132513"/>
            <a:ext cx="649287" cy="649287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AF95FCC5-BAC5-4A53-8797-C9D6090172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129" y="6132513"/>
            <a:ext cx="649287" cy="649287"/>
          </a:xfrm>
          <a:prstGeom prst="rect">
            <a:avLst/>
          </a:prstGeom>
        </p:spPr>
      </p:pic>
      <p:pic>
        <p:nvPicPr>
          <p:cNvPr id="17" name="圖片 16">
            <a:extLst>
              <a:ext uri="{FF2B5EF4-FFF2-40B4-BE49-F238E27FC236}">
                <a16:creationId xmlns:a16="http://schemas.microsoft.com/office/drawing/2014/main" id="{529B89A4-3188-44FC-81CF-7581DD58BF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0362" y="6126162"/>
            <a:ext cx="649288" cy="649288"/>
          </a:xfrm>
          <a:prstGeom prst="rect">
            <a:avLst/>
          </a:prstGeom>
        </p:spPr>
      </p:pic>
      <p:pic>
        <p:nvPicPr>
          <p:cNvPr id="19" name="圖片 18">
            <a:extLst>
              <a:ext uri="{FF2B5EF4-FFF2-40B4-BE49-F238E27FC236}">
                <a16:creationId xmlns:a16="http://schemas.microsoft.com/office/drawing/2014/main" id="{0C9573DD-C32E-4709-AA21-E9158C2D3B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4895" y="6126162"/>
            <a:ext cx="674691" cy="655638"/>
          </a:xfrm>
          <a:prstGeom prst="rect">
            <a:avLst/>
          </a:prstGeom>
        </p:spPr>
      </p:pic>
      <p:pic>
        <p:nvPicPr>
          <p:cNvPr id="21" name="圖片 20">
            <a:extLst>
              <a:ext uri="{FF2B5EF4-FFF2-40B4-BE49-F238E27FC236}">
                <a16:creationId xmlns:a16="http://schemas.microsoft.com/office/drawing/2014/main" id="{66D760AE-AA8F-49CB-B1AF-D8AA866EEB2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6478" y="6126162"/>
            <a:ext cx="649287" cy="649287"/>
          </a:xfrm>
          <a:prstGeom prst="rect">
            <a:avLst/>
          </a:prstGeom>
        </p:spPr>
      </p:pic>
      <p:pic>
        <p:nvPicPr>
          <p:cNvPr id="22" name="圖片 21">
            <a:extLst>
              <a:ext uri="{FF2B5EF4-FFF2-40B4-BE49-F238E27FC236}">
                <a16:creationId xmlns:a16="http://schemas.microsoft.com/office/drawing/2014/main" id="{A454C0D3-6A0E-453D-BDFE-EC223586D51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97032" y="6356349"/>
            <a:ext cx="336544" cy="330201"/>
          </a:xfrm>
          <a:prstGeom prst="rect">
            <a:avLst/>
          </a:prstGeom>
        </p:spPr>
      </p:pic>
      <p:pic>
        <p:nvPicPr>
          <p:cNvPr id="23" name="圖片 22">
            <a:extLst>
              <a:ext uri="{FF2B5EF4-FFF2-40B4-BE49-F238E27FC236}">
                <a16:creationId xmlns:a16="http://schemas.microsoft.com/office/drawing/2014/main" id="{D6174404-15A2-4924-AF2F-6C1BEB43742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39090" y="6356349"/>
            <a:ext cx="336544" cy="330201"/>
          </a:xfrm>
          <a:prstGeom prst="rect">
            <a:avLst/>
          </a:prstGeom>
        </p:spPr>
      </p:pic>
      <p:pic>
        <p:nvPicPr>
          <p:cNvPr id="24" name="圖片 23">
            <a:extLst>
              <a:ext uri="{FF2B5EF4-FFF2-40B4-BE49-F238E27FC236}">
                <a16:creationId xmlns:a16="http://schemas.microsoft.com/office/drawing/2014/main" id="{CB861668-AEB6-4CB8-BEEC-3C496EA78D1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81148" y="6356349"/>
            <a:ext cx="336544" cy="342195"/>
          </a:xfrm>
          <a:prstGeom prst="rect">
            <a:avLst/>
          </a:prstGeom>
        </p:spPr>
      </p:pic>
      <p:sp>
        <p:nvSpPr>
          <p:cNvPr id="2" name="文字方塊 1">
            <a:extLst>
              <a:ext uri="{FF2B5EF4-FFF2-40B4-BE49-F238E27FC236}">
                <a16:creationId xmlns:a16="http://schemas.microsoft.com/office/drawing/2014/main" id="{68DAC758-535C-4B14-88E3-8B48DD505DF6}"/>
              </a:ext>
            </a:extLst>
          </p:cNvPr>
          <p:cNvSpPr txBox="1"/>
          <p:nvPr/>
        </p:nvSpPr>
        <p:spPr>
          <a:xfrm>
            <a:off x="3496732" y="97135"/>
            <a:ext cx="54186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D05C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性別友善廁所規劃設計示意圖</a:t>
            </a:r>
            <a:r>
              <a:rPr lang="en-US" altLang="zh-TW" sz="2400" b="1" dirty="0">
                <a:solidFill>
                  <a:srgbClr val="1D05C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1D05C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平面圖</a:t>
            </a:r>
            <a:r>
              <a:rPr lang="en-US" altLang="zh-TW" sz="2400" b="1" dirty="0">
                <a:solidFill>
                  <a:srgbClr val="1D05C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endParaRPr lang="zh-TW" altLang="en-US" sz="2400" b="1" dirty="0">
              <a:solidFill>
                <a:srgbClr val="1D05CB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8A0309B9-4066-42B8-8F55-445053E3C33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68400" y="677333"/>
            <a:ext cx="9685868" cy="535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269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86615251-CBBE-4019-A1B5-EE236E476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62475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63C778F0-2DE0-419E-AA1A-3EB9507E7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6286500"/>
            <a:ext cx="10515600" cy="488950"/>
          </a:xfrm>
        </p:spPr>
        <p:txBody>
          <a:bodyPr>
            <a:normAutofit/>
          </a:bodyPr>
          <a:lstStyle/>
          <a:p>
            <a:r>
              <a:rPr lang="zh-TW" altLang="en-US" sz="1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設計色彩　　　　　　　　　　　　使用圖示</a:t>
            </a: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9DDC1A3A-042A-4978-B795-55B009367A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8716" y="6195132"/>
            <a:ext cx="649287" cy="503412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8B64C1CD-92F6-42C7-8026-70B1C474B1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962" y="6132513"/>
            <a:ext cx="649287" cy="649287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AF95FCC5-BAC5-4A53-8797-C9D6090172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129" y="6132513"/>
            <a:ext cx="649287" cy="649287"/>
          </a:xfrm>
          <a:prstGeom prst="rect">
            <a:avLst/>
          </a:prstGeom>
        </p:spPr>
      </p:pic>
      <p:pic>
        <p:nvPicPr>
          <p:cNvPr id="17" name="圖片 16">
            <a:extLst>
              <a:ext uri="{FF2B5EF4-FFF2-40B4-BE49-F238E27FC236}">
                <a16:creationId xmlns:a16="http://schemas.microsoft.com/office/drawing/2014/main" id="{529B89A4-3188-44FC-81CF-7581DD58BF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0362" y="6126162"/>
            <a:ext cx="649288" cy="649288"/>
          </a:xfrm>
          <a:prstGeom prst="rect">
            <a:avLst/>
          </a:prstGeom>
        </p:spPr>
      </p:pic>
      <p:pic>
        <p:nvPicPr>
          <p:cNvPr id="19" name="圖片 18">
            <a:extLst>
              <a:ext uri="{FF2B5EF4-FFF2-40B4-BE49-F238E27FC236}">
                <a16:creationId xmlns:a16="http://schemas.microsoft.com/office/drawing/2014/main" id="{0C9573DD-C32E-4709-AA21-E9158C2D3B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4895" y="6126162"/>
            <a:ext cx="674691" cy="655638"/>
          </a:xfrm>
          <a:prstGeom prst="rect">
            <a:avLst/>
          </a:prstGeom>
        </p:spPr>
      </p:pic>
      <p:pic>
        <p:nvPicPr>
          <p:cNvPr id="21" name="圖片 20">
            <a:extLst>
              <a:ext uri="{FF2B5EF4-FFF2-40B4-BE49-F238E27FC236}">
                <a16:creationId xmlns:a16="http://schemas.microsoft.com/office/drawing/2014/main" id="{66D760AE-AA8F-49CB-B1AF-D8AA866EEB2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6478" y="6126162"/>
            <a:ext cx="649287" cy="649287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F1018537-0E73-4184-A1F2-977F10983EE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97032" y="6356349"/>
            <a:ext cx="336544" cy="330201"/>
          </a:xfrm>
          <a:prstGeom prst="rect">
            <a:avLst/>
          </a:prstGeom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73B9A880-76AB-411A-8EB2-D82E8B1B247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39090" y="6356349"/>
            <a:ext cx="336544" cy="330201"/>
          </a:xfrm>
          <a:prstGeom prst="rect">
            <a:avLst/>
          </a:prstGeom>
        </p:spPr>
      </p:pic>
      <p:pic>
        <p:nvPicPr>
          <p:cNvPr id="20" name="圖片 19">
            <a:extLst>
              <a:ext uri="{FF2B5EF4-FFF2-40B4-BE49-F238E27FC236}">
                <a16:creationId xmlns:a16="http://schemas.microsoft.com/office/drawing/2014/main" id="{80FB6715-97ED-459A-9275-F2D291AB093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81148" y="6356349"/>
            <a:ext cx="336544" cy="342195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7703F7FE-00B3-4BC1-A4E7-9143A59E4EDD}"/>
              </a:ext>
            </a:extLst>
          </p:cNvPr>
          <p:cNvSpPr txBox="1"/>
          <p:nvPr/>
        </p:nvSpPr>
        <p:spPr>
          <a:xfrm>
            <a:off x="2988733" y="82550"/>
            <a:ext cx="5977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D05C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性別友善廁所規劃設計示意圖</a:t>
            </a:r>
            <a:r>
              <a:rPr lang="en-US" altLang="zh-TW" sz="2400" b="1" dirty="0">
                <a:solidFill>
                  <a:srgbClr val="1D05C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1D05C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平面圖</a:t>
            </a:r>
            <a:r>
              <a:rPr lang="en-US" altLang="zh-TW" sz="2400" b="1" dirty="0">
                <a:solidFill>
                  <a:srgbClr val="1D05C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9FDA821C-A1C9-4139-96E1-FA44F0E6AE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31851" y="544215"/>
            <a:ext cx="10428816" cy="550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13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86615251-CBBE-4019-A1B5-EE236E476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62475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63C778F0-2DE0-419E-AA1A-3EB9507E7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6286500"/>
            <a:ext cx="10515600" cy="488950"/>
          </a:xfrm>
        </p:spPr>
        <p:txBody>
          <a:bodyPr>
            <a:normAutofit/>
          </a:bodyPr>
          <a:lstStyle/>
          <a:p>
            <a:r>
              <a:rPr lang="zh-TW" altLang="en-US" sz="1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設計色彩　　　　　　　　　　　　使用圖示</a:t>
            </a: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9DDC1A3A-042A-4978-B795-55B009367A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8716" y="6195132"/>
            <a:ext cx="649287" cy="503412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8B64C1CD-92F6-42C7-8026-70B1C474B1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962" y="6132513"/>
            <a:ext cx="649287" cy="649287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AF95FCC5-BAC5-4A53-8797-C9D6090172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129" y="6132513"/>
            <a:ext cx="649287" cy="649287"/>
          </a:xfrm>
          <a:prstGeom prst="rect">
            <a:avLst/>
          </a:prstGeom>
        </p:spPr>
      </p:pic>
      <p:pic>
        <p:nvPicPr>
          <p:cNvPr id="17" name="圖片 16">
            <a:extLst>
              <a:ext uri="{FF2B5EF4-FFF2-40B4-BE49-F238E27FC236}">
                <a16:creationId xmlns:a16="http://schemas.microsoft.com/office/drawing/2014/main" id="{529B89A4-3188-44FC-81CF-7581DD58BF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0362" y="6126162"/>
            <a:ext cx="649288" cy="649288"/>
          </a:xfrm>
          <a:prstGeom prst="rect">
            <a:avLst/>
          </a:prstGeom>
        </p:spPr>
      </p:pic>
      <p:pic>
        <p:nvPicPr>
          <p:cNvPr id="19" name="圖片 18">
            <a:extLst>
              <a:ext uri="{FF2B5EF4-FFF2-40B4-BE49-F238E27FC236}">
                <a16:creationId xmlns:a16="http://schemas.microsoft.com/office/drawing/2014/main" id="{0C9573DD-C32E-4709-AA21-E9158C2D3B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4895" y="6126162"/>
            <a:ext cx="674691" cy="655638"/>
          </a:xfrm>
          <a:prstGeom prst="rect">
            <a:avLst/>
          </a:prstGeom>
        </p:spPr>
      </p:pic>
      <p:pic>
        <p:nvPicPr>
          <p:cNvPr id="21" name="圖片 20">
            <a:extLst>
              <a:ext uri="{FF2B5EF4-FFF2-40B4-BE49-F238E27FC236}">
                <a16:creationId xmlns:a16="http://schemas.microsoft.com/office/drawing/2014/main" id="{66D760AE-AA8F-49CB-B1AF-D8AA866EEB2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6478" y="6126162"/>
            <a:ext cx="649287" cy="649287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F1018537-0E73-4184-A1F2-977F10983EE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97032" y="6356349"/>
            <a:ext cx="336544" cy="330201"/>
          </a:xfrm>
          <a:prstGeom prst="rect">
            <a:avLst/>
          </a:prstGeom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73B9A880-76AB-411A-8EB2-D82E8B1B247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39090" y="6356349"/>
            <a:ext cx="336544" cy="330201"/>
          </a:xfrm>
          <a:prstGeom prst="rect">
            <a:avLst/>
          </a:prstGeom>
        </p:spPr>
      </p:pic>
      <p:pic>
        <p:nvPicPr>
          <p:cNvPr id="20" name="圖片 19">
            <a:extLst>
              <a:ext uri="{FF2B5EF4-FFF2-40B4-BE49-F238E27FC236}">
                <a16:creationId xmlns:a16="http://schemas.microsoft.com/office/drawing/2014/main" id="{80FB6715-97ED-459A-9275-F2D291AB093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81148" y="6356349"/>
            <a:ext cx="336544" cy="342195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893EA6BB-1FEA-4993-8063-D18A66C44C56}"/>
              </a:ext>
            </a:extLst>
          </p:cNvPr>
          <p:cNvSpPr txBox="1"/>
          <p:nvPr/>
        </p:nvSpPr>
        <p:spPr>
          <a:xfrm>
            <a:off x="228600" y="76200"/>
            <a:ext cx="5985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D05C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性別友善廁所規劃設計示意圖</a:t>
            </a:r>
            <a:r>
              <a:rPr lang="en-US" altLang="zh-TW" sz="2400" b="1" dirty="0">
                <a:solidFill>
                  <a:srgbClr val="1D05C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1D05C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廁所標示</a:t>
            </a:r>
            <a:r>
              <a:rPr lang="en-US" altLang="zh-TW" sz="2400" b="1" dirty="0">
                <a:solidFill>
                  <a:srgbClr val="1D05C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A8A3E416-8C9F-4BED-AB51-A6B975ABC63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1333" y="474133"/>
            <a:ext cx="10109200" cy="564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229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40</Words>
  <Application>Microsoft Office PowerPoint</Application>
  <PresentationFormat>寬螢幕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微軟正黑體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17</cp:revision>
  <dcterms:created xsi:type="dcterms:W3CDTF">2025-12-14T00:33:15Z</dcterms:created>
  <dcterms:modified xsi:type="dcterms:W3CDTF">2025-12-18T07:28:03Z</dcterms:modified>
</cp:coreProperties>
</file>