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9" r:id="rId4"/>
    <p:sldId id="270" r:id="rId5"/>
    <p:sldId id="268" r:id="rId6"/>
    <p:sldId id="265" r:id="rId7"/>
    <p:sldId id="266" r:id="rId8"/>
    <p:sldId id="267" r:id="rId9"/>
  </p:sldIdLst>
  <p:sldSz cx="12192000" cy="6858000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修正" id="{51CC7BB8-7F65-4DAE-86E7-B57EEFDBAA6B}">
          <p14:sldIdLst>
            <p14:sldId id="256"/>
            <p14:sldId id="269"/>
            <p14:sldId id="270"/>
            <p14:sldId id="268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29A3-35F2-45D0-9291-A896E246F98C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FCD9-006D-4E0B-A7F4-5D6D6E558B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2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5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​​(F) 4" descr="亞洲地圖"/>
          <p:cNvSpPr>
            <a:spLocks noEditPoints="1"/>
          </p:cNvSpPr>
          <p:nvPr/>
        </p:nvSpPr>
        <p:spPr bwMode="auto">
          <a:xfrm>
            <a:off x="-3176" y="12700"/>
            <a:ext cx="12195176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sz="1800" noProof="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 rtlCol="0">
            <a:normAutofit/>
          </a:bodyPr>
          <a:lstStyle>
            <a:lvl1pPr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217931" y="5029200"/>
            <a:ext cx="7850644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30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C904C6-3EF9-4346-AEB7-6F21C05A32F9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7111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rtlCol="0" anchor="b">
            <a:normAutofit/>
          </a:bodyPr>
          <a:lstStyle>
            <a:lvl1pPr algn="l">
              <a:defRPr sz="4400" b="0" cap="all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3466" y="685802"/>
            <a:ext cx="7855109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E57F6EE-7A42-4FB7-BF31-585227819BFE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584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3360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264110" y="1828800"/>
            <a:ext cx="4709961" cy="4343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A21194-31F2-4F78-83A4-BA66632DED54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444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17931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17931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263685" y="1828800"/>
            <a:ext cx="4710387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263685" y="2743201"/>
            <a:ext cx="4710387" cy="34289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021D74-B9DF-4814-92F1-EFF70B4E970D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52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0695EEF-B645-4343-80A8-C80854D57D65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66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4156560-439B-4C65-92AF-748E2F015555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719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867342" y="685800"/>
            <a:ext cx="5640269" cy="5486400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0BE7024-5C5D-45CF-B615-04FA06FC4876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537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7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rtlCol="0" anchor="b">
            <a:noAutofit/>
          </a:bodyPr>
          <a:lstStyle>
            <a:lvl1pPr algn="l">
              <a:defRPr sz="40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4391" y="4876800"/>
            <a:ext cx="3887212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20D87F4-382B-4D27-9D59-C1BDDCC43602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083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95B9343-400C-43F8-B671-2D6C178DADD9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882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930" y="685800"/>
            <a:ext cx="7418070" cy="54864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350901-D60E-4AD2-8836-B369CC2B8448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27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8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0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0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D541-0D95-4DDC-A3F9-75C40EFCB343}" type="datetimeFigureOut">
              <a:rPr lang="zh-TW" altLang="en-US" smtClean="0"/>
              <a:t>2023/12/19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855-6EAF-4010-9522-7EB4AEAA8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BFC263-3BAE-4DFD-B288-8F1FC261FB50}" type="datetime1">
              <a:rPr lang="zh-TW" altLang="en-US" noProof="0" smtClean="0"/>
              <a:t>2023/12/19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36C87F6-986D-49E6-AF40-1B3A1EE8064D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562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27" y="0"/>
            <a:ext cx="687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74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93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56" y="0"/>
            <a:ext cx="4854288" cy="6865699"/>
          </a:xfrm>
        </p:spPr>
      </p:pic>
    </p:spTree>
    <p:extLst>
      <p:ext uri="{BB962C8B-B14F-4D97-AF65-F5344CB8AC3E}">
        <p14:creationId xmlns:p14="http://schemas.microsoft.com/office/powerpoint/2010/main" val="23980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9" y="0"/>
            <a:ext cx="4838522" cy="6843402"/>
          </a:xfrm>
        </p:spPr>
      </p:pic>
    </p:spTree>
    <p:extLst>
      <p:ext uri="{BB962C8B-B14F-4D97-AF65-F5344CB8AC3E}">
        <p14:creationId xmlns:p14="http://schemas.microsoft.com/office/powerpoint/2010/main" val="12070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47" y="0"/>
            <a:ext cx="4863305" cy="6878454"/>
          </a:xfrm>
        </p:spPr>
      </p:pic>
    </p:spTree>
    <p:extLst>
      <p:ext uri="{BB962C8B-B14F-4D97-AF65-F5344CB8AC3E}">
        <p14:creationId xmlns:p14="http://schemas.microsoft.com/office/powerpoint/2010/main" val="4261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4" y="-1"/>
            <a:ext cx="4869153" cy="6887996"/>
          </a:xfrm>
        </p:spPr>
      </p:pic>
    </p:spTree>
    <p:extLst>
      <p:ext uri="{BB962C8B-B14F-4D97-AF65-F5344CB8AC3E}">
        <p14:creationId xmlns:p14="http://schemas.microsoft.com/office/powerpoint/2010/main" val="5031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亞洲大陸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14_TF02804867.potx" id="{D2EAFDAA-52FF-42CD-ACEE-64AF66B1265E}" vid="{3F7BCD33-825E-40B0-8000-9EB571809F6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Microsoft JhengHei UI</vt:lpstr>
      <vt:lpstr>新細明體</vt:lpstr>
      <vt:lpstr>Arial</vt:lpstr>
      <vt:lpstr>Calibri</vt:lpstr>
      <vt:lpstr>Calibri Light</vt:lpstr>
      <vt:lpstr>Office 佈景主題</vt:lpstr>
      <vt:lpstr>亞洲大陸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楊之安</dc:creator>
  <cp:lastModifiedBy>人事室</cp:lastModifiedBy>
  <cp:revision>20</cp:revision>
  <cp:lastPrinted>2023-12-11T06:14:21Z</cp:lastPrinted>
  <dcterms:created xsi:type="dcterms:W3CDTF">2023-12-10T07:40:54Z</dcterms:created>
  <dcterms:modified xsi:type="dcterms:W3CDTF">2023-12-19T01:14:55Z</dcterms:modified>
</cp:coreProperties>
</file>